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71" r:id="rId5"/>
    <p:sldId id="272" r:id="rId6"/>
    <p:sldId id="273" r:id="rId7"/>
    <p:sldId id="270" r:id="rId8"/>
    <p:sldId id="274" r:id="rId9"/>
    <p:sldId id="258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F398B-7DF9-4AEA-9F7D-30BFA2CDB200}" v="15" dt="2023-02-03T13:34:24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8B4F398B-7DF9-4AEA-9F7D-30BFA2CDB200}"/>
    <pc:docChg chg="undo redo custSel addSld delSld modSld sldOrd">
      <pc:chgData name="Jankees den Otter" userId="45164e2d-bd72-4cb9-860e-913f35c6e7ee" providerId="ADAL" clId="{8B4F398B-7DF9-4AEA-9F7D-30BFA2CDB200}" dt="2023-02-03T13:34:24.730" v="888" actId="478"/>
      <pc:docMkLst>
        <pc:docMk/>
      </pc:docMkLst>
      <pc:sldChg chg="modSp mod ord">
        <pc:chgData name="Jankees den Otter" userId="45164e2d-bd72-4cb9-860e-913f35c6e7ee" providerId="ADAL" clId="{8B4F398B-7DF9-4AEA-9F7D-30BFA2CDB200}" dt="2023-02-02T18:17:40.729" v="451" actId="113"/>
        <pc:sldMkLst>
          <pc:docMk/>
          <pc:sldMk cId="1975790524" sldId="258"/>
        </pc:sldMkLst>
        <pc:spChg chg="mod">
          <ac:chgData name="Jankees den Otter" userId="45164e2d-bd72-4cb9-860e-913f35c6e7ee" providerId="ADAL" clId="{8B4F398B-7DF9-4AEA-9F7D-30BFA2CDB200}" dt="2023-02-02T18:17:40.729" v="451" actId="113"/>
          <ac:spMkLst>
            <pc:docMk/>
            <pc:sldMk cId="1975790524" sldId="258"/>
            <ac:spMk id="3" creationId="{00000000-0000-0000-0000-000000000000}"/>
          </ac:spMkLst>
        </pc:spChg>
      </pc:sldChg>
      <pc:sldChg chg="modSp del mod">
        <pc:chgData name="Jankees den Otter" userId="45164e2d-bd72-4cb9-860e-913f35c6e7ee" providerId="ADAL" clId="{8B4F398B-7DF9-4AEA-9F7D-30BFA2CDB200}" dt="2023-02-02T18:25:43.106" v="796" actId="2696"/>
        <pc:sldMkLst>
          <pc:docMk/>
          <pc:sldMk cId="491706957" sldId="259"/>
        </pc:sldMkLst>
        <pc:spChg chg="mod">
          <ac:chgData name="Jankees den Otter" userId="45164e2d-bd72-4cb9-860e-913f35c6e7ee" providerId="ADAL" clId="{8B4F398B-7DF9-4AEA-9F7D-30BFA2CDB200}" dt="2023-02-02T18:19:10.622" v="453" actId="2711"/>
          <ac:spMkLst>
            <pc:docMk/>
            <pc:sldMk cId="491706957" sldId="259"/>
            <ac:spMk id="3" creationId="{00000000-0000-0000-0000-000000000000}"/>
          </ac:spMkLst>
        </pc:spChg>
      </pc:sldChg>
      <pc:sldChg chg="modSp mod ord">
        <pc:chgData name="Jankees den Otter" userId="45164e2d-bd72-4cb9-860e-913f35c6e7ee" providerId="ADAL" clId="{8B4F398B-7DF9-4AEA-9F7D-30BFA2CDB200}" dt="2023-02-02T18:17:55.246" v="452" actId="2711"/>
        <pc:sldMkLst>
          <pc:docMk/>
          <pc:sldMk cId="768391746" sldId="260"/>
        </pc:sldMkLst>
        <pc:spChg chg="mod">
          <ac:chgData name="Jankees den Otter" userId="45164e2d-bd72-4cb9-860e-913f35c6e7ee" providerId="ADAL" clId="{8B4F398B-7DF9-4AEA-9F7D-30BFA2CDB200}" dt="2023-02-02T18:12:34.028" v="346" actId="20577"/>
          <ac:spMkLst>
            <pc:docMk/>
            <pc:sldMk cId="768391746" sldId="260"/>
            <ac:spMk id="2" creationId="{00000000-0000-0000-0000-000000000000}"/>
          </ac:spMkLst>
        </pc:spChg>
        <pc:spChg chg="mod">
          <ac:chgData name="Jankees den Otter" userId="45164e2d-bd72-4cb9-860e-913f35c6e7ee" providerId="ADAL" clId="{8B4F398B-7DF9-4AEA-9F7D-30BFA2CDB200}" dt="2023-02-02T18:17:55.246" v="452" actId="2711"/>
          <ac:spMkLst>
            <pc:docMk/>
            <pc:sldMk cId="768391746" sldId="260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8B4F398B-7DF9-4AEA-9F7D-30BFA2CDB200}" dt="2023-02-03T13:28:06.428" v="834" actId="20577"/>
        <pc:sldMkLst>
          <pc:docMk/>
          <pc:sldMk cId="222369948" sldId="261"/>
        </pc:sldMkLst>
        <pc:spChg chg="mod">
          <ac:chgData name="Jankees den Otter" userId="45164e2d-bd72-4cb9-860e-913f35c6e7ee" providerId="ADAL" clId="{8B4F398B-7DF9-4AEA-9F7D-30BFA2CDB200}" dt="2023-02-03T13:28:06.428" v="834" actId="20577"/>
          <ac:spMkLst>
            <pc:docMk/>
            <pc:sldMk cId="222369948" sldId="261"/>
            <ac:spMk id="2" creationId="{00000000-0000-0000-0000-000000000000}"/>
          </ac:spMkLst>
        </pc:spChg>
        <pc:spChg chg="mod">
          <ac:chgData name="Jankees den Otter" userId="45164e2d-bd72-4cb9-860e-913f35c6e7ee" providerId="ADAL" clId="{8B4F398B-7DF9-4AEA-9F7D-30BFA2CDB200}" dt="2023-02-02T18:22:08.952" v="756" actId="2711"/>
          <ac:spMkLst>
            <pc:docMk/>
            <pc:sldMk cId="222369948" sldId="261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8B4F398B-7DF9-4AEA-9F7D-30BFA2CDB200}" dt="2023-02-02T18:22:50.229" v="793" actId="1076"/>
        <pc:sldMkLst>
          <pc:docMk/>
          <pc:sldMk cId="134586227" sldId="262"/>
        </pc:sldMkLst>
        <pc:spChg chg="mod">
          <ac:chgData name="Jankees den Otter" userId="45164e2d-bd72-4cb9-860e-913f35c6e7ee" providerId="ADAL" clId="{8B4F398B-7DF9-4AEA-9F7D-30BFA2CDB200}" dt="2023-02-02T18:22:44.489" v="792" actId="14100"/>
          <ac:spMkLst>
            <pc:docMk/>
            <pc:sldMk cId="134586227" sldId="262"/>
            <ac:spMk id="3" creationId="{00000000-0000-0000-0000-000000000000}"/>
          </ac:spMkLst>
        </pc:spChg>
        <pc:picChg chg="mod">
          <ac:chgData name="Jankees den Otter" userId="45164e2d-bd72-4cb9-860e-913f35c6e7ee" providerId="ADAL" clId="{8B4F398B-7DF9-4AEA-9F7D-30BFA2CDB200}" dt="2023-02-02T18:22:50.229" v="793" actId="1076"/>
          <ac:picMkLst>
            <pc:docMk/>
            <pc:sldMk cId="134586227" sldId="262"/>
            <ac:picMk id="4" creationId="{00000000-0000-0000-0000-000000000000}"/>
          </ac:picMkLst>
        </pc:picChg>
      </pc:sldChg>
      <pc:sldChg chg="modSp mod">
        <pc:chgData name="Jankees den Otter" userId="45164e2d-bd72-4cb9-860e-913f35c6e7ee" providerId="ADAL" clId="{8B4F398B-7DF9-4AEA-9F7D-30BFA2CDB200}" dt="2023-02-02T18:23:03.746" v="794" actId="2711"/>
        <pc:sldMkLst>
          <pc:docMk/>
          <pc:sldMk cId="1005702021" sldId="263"/>
        </pc:sldMkLst>
        <pc:spChg chg="mod">
          <ac:chgData name="Jankees den Otter" userId="45164e2d-bd72-4cb9-860e-913f35c6e7ee" providerId="ADAL" clId="{8B4F398B-7DF9-4AEA-9F7D-30BFA2CDB200}" dt="2023-02-02T18:23:03.746" v="794" actId="2711"/>
          <ac:spMkLst>
            <pc:docMk/>
            <pc:sldMk cId="1005702021" sldId="263"/>
            <ac:spMk id="3" creationId="{00000000-0000-0000-0000-000000000000}"/>
          </ac:spMkLst>
        </pc:spChg>
      </pc:sldChg>
      <pc:sldChg chg="modSp del mod">
        <pc:chgData name="Jankees den Otter" userId="45164e2d-bd72-4cb9-860e-913f35c6e7ee" providerId="ADAL" clId="{8B4F398B-7DF9-4AEA-9F7D-30BFA2CDB200}" dt="2023-02-02T18:25:57.293" v="797" actId="2696"/>
        <pc:sldMkLst>
          <pc:docMk/>
          <pc:sldMk cId="333923695" sldId="264"/>
        </pc:sldMkLst>
        <pc:spChg chg="mod">
          <ac:chgData name="Jankees den Otter" userId="45164e2d-bd72-4cb9-860e-913f35c6e7ee" providerId="ADAL" clId="{8B4F398B-7DF9-4AEA-9F7D-30BFA2CDB200}" dt="2023-02-02T18:23:34.744" v="795" actId="20577"/>
          <ac:spMkLst>
            <pc:docMk/>
            <pc:sldMk cId="333923695" sldId="264"/>
            <ac:spMk id="3" creationId="{00000000-0000-0000-0000-000000000000}"/>
          </ac:spMkLst>
        </pc:spChg>
      </pc:sldChg>
      <pc:sldChg chg="del">
        <pc:chgData name="Jankees den Otter" userId="45164e2d-bd72-4cb9-860e-913f35c6e7ee" providerId="ADAL" clId="{8B4F398B-7DF9-4AEA-9F7D-30BFA2CDB200}" dt="2023-02-02T18:25:57.293" v="797" actId="2696"/>
        <pc:sldMkLst>
          <pc:docMk/>
          <pc:sldMk cId="1082504117" sldId="265"/>
        </pc:sldMkLst>
      </pc:sldChg>
      <pc:sldChg chg="del">
        <pc:chgData name="Jankees den Otter" userId="45164e2d-bd72-4cb9-860e-913f35c6e7ee" providerId="ADAL" clId="{8B4F398B-7DF9-4AEA-9F7D-30BFA2CDB200}" dt="2023-02-02T18:25:57.293" v="797" actId="2696"/>
        <pc:sldMkLst>
          <pc:docMk/>
          <pc:sldMk cId="1408683175" sldId="266"/>
        </pc:sldMkLst>
      </pc:sldChg>
      <pc:sldChg chg="del">
        <pc:chgData name="Jankees den Otter" userId="45164e2d-bd72-4cb9-860e-913f35c6e7ee" providerId="ADAL" clId="{8B4F398B-7DF9-4AEA-9F7D-30BFA2CDB200}" dt="2023-02-02T18:25:57.293" v="797" actId="2696"/>
        <pc:sldMkLst>
          <pc:docMk/>
          <pc:sldMk cId="1748434714" sldId="267"/>
        </pc:sldMkLst>
      </pc:sldChg>
      <pc:sldChg chg="modSp mod">
        <pc:chgData name="Jankees den Otter" userId="45164e2d-bd72-4cb9-860e-913f35c6e7ee" providerId="ADAL" clId="{8B4F398B-7DF9-4AEA-9F7D-30BFA2CDB200}" dt="2023-02-03T13:24:18.156" v="806" actId="20577"/>
        <pc:sldMkLst>
          <pc:docMk/>
          <pc:sldMk cId="2431667919" sldId="268"/>
        </pc:sldMkLst>
        <pc:spChg chg="mod">
          <ac:chgData name="Jankees den Otter" userId="45164e2d-bd72-4cb9-860e-913f35c6e7ee" providerId="ADAL" clId="{8B4F398B-7DF9-4AEA-9F7D-30BFA2CDB200}" dt="2023-02-03T13:24:18.156" v="806" actId="20577"/>
          <ac:spMkLst>
            <pc:docMk/>
            <pc:sldMk cId="2431667919" sldId="268"/>
            <ac:spMk id="3" creationId="{2214D4E5-6B58-753B-63A0-9FE5006F95C4}"/>
          </ac:spMkLst>
        </pc:spChg>
      </pc:sldChg>
      <pc:sldChg chg="addSp delSp modSp mod setBg">
        <pc:chgData name="Jankees den Otter" userId="45164e2d-bd72-4cb9-860e-913f35c6e7ee" providerId="ADAL" clId="{8B4F398B-7DF9-4AEA-9F7D-30BFA2CDB200}" dt="2023-02-03T13:25:46.085" v="810" actId="113"/>
        <pc:sldMkLst>
          <pc:docMk/>
          <pc:sldMk cId="3272659669" sldId="269"/>
        </pc:sldMkLst>
        <pc:spChg chg="mo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2" creationId="{BA7BF948-CBCF-A4A8-2EEB-3E693C662D5E}"/>
          </ac:spMkLst>
        </pc:spChg>
        <pc:spChg chg="del mo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3" creationId="{0A01944C-2122-A79D-58DA-5714D05CCC0A}"/>
          </ac:spMkLst>
        </pc:spChg>
        <pc:spChg chg="ad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9" creationId="{CA844043-2B05-4A69-98C6-CF0F269466C2}"/>
          </ac:spMkLst>
        </pc:spChg>
        <pc:spChg chg="ad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11" creationId="{6C2AD7F1-D41F-4DC2-8C0D-28429DF70325}"/>
          </ac:spMkLst>
        </pc:spChg>
        <pc:spChg chg="ad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13" creationId="{5D1E228D-CA9E-41E4-87C8-21C841EAD552}"/>
          </ac:spMkLst>
        </pc:spChg>
        <pc:spChg chg="ad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15" creationId="{45F3D31F-26BB-46A1-A3D3-A758FF02AFE1}"/>
          </ac:spMkLst>
        </pc:spChg>
        <pc:spChg chg="ad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17" creationId="{45B15905-1588-4FAB-9558-04F1B218697C}"/>
          </ac:spMkLst>
        </pc:spChg>
        <pc:spChg chg="ad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19" creationId="{C72FA550-997B-4EFC-9E96-6937BDAE2C54}"/>
          </ac:spMkLst>
        </pc:spChg>
        <pc:spChg chg="ad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21" creationId="{A41FDE27-F763-46C3-B111-19C1535BF43C}"/>
          </ac:spMkLst>
        </pc:spChg>
        <pc:spChg chg="add">
          <ac:chgData name="Jankees den Otter" userId="45164e2d-bd72-4cb9-860e-913f35c6e7ee" providerId="ADAL" clId="{8B4F398B-7DF9-4AEA-9F7D-30BFA2CDB200}" dt="2023-02-02T17:53:10.761" v="197" actId="26606"/>
          <ac:spMkLst>
            <pc:docMk/>
            <pc:sldMk cId="3272659669" sldId="269"/>
            <ac:spMk id="23" creationId="{F417D79A-45EF-4C57-ABEB-04910F333ABB}"/>
          </ac:spMkLst>
        </pc:spChg>
        <pc:graphicFrameChg chg="add mod">
          <ac:chgData name="Jankees den Otter" userId="45164e2d-bd72-4cb9-860e-913f35c6e7ee" providerId="ADAL" clId="{8B4F398B-7DF9-4AEA-9F7D-30BFA2CDB200}" dt="2023-02-03T13:25:46.085" v="810" actId="113"/>
          <ac:graphicFrameMkLst>
            <pc:docMk/>
            <pc:sldMk cId="3272659669" sldId="269"/>
            <ac:graphicFrameMk id="5" creationId="{0A46193D-B693-D5DF-475A-7366F01AC59D}"/>
          </ac:graphicFrameMkLst>
        </pc:graphicFrameChg>
      </pc:sldChg>
      <pc:sldChg chg="modSp mod">
        <pc:chgData name="Jankees den Otter" userId="45164e2d-bd72-4cb9-860e-913f35c6e7ee" providerId="ADAL" clId="{8B4F398B-7DF9-4AEA-9F7D-30BFA2CDB200}" dt="2023-02-02T17:38:45.786" v="169" actId="113"/>
        <pc:sldMkLst>
          <pc:docMk/>
          <pc:sldMk cId="526452526" sldId="270"/>
        </pc:sldMkLst>
        <pc:spChg chg="mod">
          <ac:chgData name="Jankees den Otter" userId="45164e2d-bd72-4cb9-860e-913f35c6e7ee" providerId="ADAL" clId="{8B4F398B-7DF9-4AEA-9F7D-30BFA2CDB200}" dt="2023-02-02T17:38:08.376" v="140" actId="20577"/>
          <ac:spMkLst>
            <pc:docMk/>
            <pc:sldMk cId="526452526" sldId="270"/>
            <ac:spMk id="2" creationId="{CF35C3DF-7F6F-E7D7-BD8E-E3F2B5C80C13}"/>
          </ac:spMkLst>
        </pc:spChg>
        <pc:spChg chg="mod">
          <ac:chgData name="Jankees den Otter" userId="45164e2d-bd72-4cb9-860e-913f35c6e7ee" providerId="ADAL" clId="{8B4F398B-7DF9-4AEA-9F7D-30BFA2CDB200}" dt="2023-02-02T17:38:45.786" v="169" actId="113"/>
          <ac:spMkLst>
            <pc:docMk/>
            <pc:sldMk cId="526452526" sldId="270"/>
            <ac:spMk id="3" creationId="{EC44CA1B-0456-3D0A-2479-9565D8EC55F7}"/>
          </ac:spMkLst>
        </pc:spChg>
        <pc:picChg chg="mod">
          <ac:chgData name="Jankees den Otter" userId="45164e2d-bd72-4cb9-860e-913f35c6e7ee" providerId="ADAL" clId="{8B4F398B-7DF9-4AEA-9F7D-30BFA2CDB200}" dt="2023-02-02T17:37:14.966" v="135" actId="1076"/>
          <ac:picMkLst>
            <pc:docMk/>
            <pc:sldMk cId="526452526" sldId="270"/>
            <ac:picMk id="4" creationId="{1E3DBDD1-3A07-2749-1872-58E854863EB9}"/>
          </ac:picMkLst>
        </pc:picChg>
      </pc:sldChg>
      <pc:sldChg chg="addSp delSp modSp new mod ord setBg">
        <pc:chgData name="Jankees den Otter" userId="45164e2d-bd72-4cb9-860e-913f35c6e7ee" providerId="ADAL" clId="{8B4F398B-7DF9-4AEA-9F7D-30BFA2CDB200}" dt="2023-02-03T13:34:24.730" v="888" actId="478"/>
        <pc:sldMkLst>
          <pc:docMk/>
          <pc:sldMk cId="2620787074" sldId="271"/>
        </pc:sldMkLst>
        <pc:spChg chg="mod">
          <ac:chgData name="Jankees den Otter" userId="45164e2d-bd72-4cb9-860e-913f35c6e7ee" providerId="ADAL" clId="{8B4F398B-7DF9-4AEA-9F7D-30BFA2CDB200}" dt="2023-02-03T13:34:18.593" v="883" actId="20577"/>
          <ac:spMkLst>
            <pc:docMk/>
            <pc:sldMk cId="2620787074" sldId="271"/>
            <ac:spMk id="2" creationId="{690EF87B-F49A-E5B5-0DA3-BDFF44EACBF9}"/>
          </ac:spMkLst>
        </pc:spChg>
        <pc:spChg chg="mod">
          <ac:chgData name="Jankees den Otter" userId="45164e2d-bd72-4cb9-860e-913f35c6e7ee" providerId="ADAL" clId="{8B4F398B-7DF9-4AEA-9F7D-30BFA2CDB200}" dt="2023-02-03T13:34:16.853" v="880" actId="20577"/>
          <ac:spMkLst>
            <pc:docMk/>
            <pc:sldMk cId="2620787074" sldId="271"/>
            <ac:spMk id="3" creationId="{E8D6332D-0BFD-BA0B-9B6E-D2F43C471D05}"/>
          </ac:spMkLst>
        </pc:spChg>
        <pc:spChg chg="add">
          <ac:chgData name="Jankees den Otter" userId="45164e2d-bd72-4cb9-860e-913f35c6e7ee" providerId="ADAL" clId="{8B4F398B-7DF9-4AEA-9F7D-30BFA2CDB200}" dt="2023-02-02T17:51:52.721" v="178" actId="26606"/>
          <ac:spMkLst>
            <pc:docMk/>
            <pc:sldMk cId="2620787074" sldId="271"/>
            <ac:spMk id="22" creationId="{1EDC29B9-9A1E-484D-9BE4-A6BC330C6D15}"/>
          </ac:spMkLst>
        </pc:spChg>
        <pc:grpChg chg="add">
          <ac:chgData name="Jankees den Otter" userId="45164e2d-bd72-4cb9-860e-913f35c6e7ee" providerId="ADAL" clId="{8B4F398B-7DF9-4AEA-9F7D-30BFA2CDB200}" dt="2023-02-02T17:51:52.721" v="178" actId="26606"/>
          <ac:grpSpMkLst>
            <pc:docMk/>
            <pc:sldMk cId="2620787074" sldId="271"/>
            <ac:grpSpMk id="9" creationId="{57E8AB56-819A-49B9-B5F6-C1096F6933B2}"/>
          </ac:grpSpMkLst>
        </pc:grpChg>
        <pc:picChg chg="add del mod">
          <ac:chgData name="Jankees den Otter" userId="45164e2d-bd72-4cb9-860e-913f35c6e7ee" providerId="ADAL" clId="{8B4F398B-7DF9-4AEA-9F7D-30BFA2CDB200}" dt="2023-02-03T13:34:24.730" v="888" actId="478"/>
          <ac:picMkLst>
            <pc:docMk/>
            <pc:sldMk cId="2620787074" sldId="271"/>
            <ac:picMk id="4" creationId="{4EC4BF87-03EC-F626-F87A-03973D394715}"/>
          </ac:picMkLst>
        </pc:picChg>
        <pc:picChg chg="add del mod">
          <ac:chgData name="Jankees den Otter" userId="45164e2d-bd72-4cb9-860e-913f35c6e7ee" providerId="ADAL" clId="{8B4F398B-7DF9-4AEA-9F7D-30BFA2CDB200}" dt="2023-02-03T13:34:24.116" v="887"/>
          <ac:picMkLst>
            <pc:docMk/>
            <pc:sldMk cId="2620787074" sldId="271"/>
            <ac:picMk id="5" creationId="{A3114F5E-9CA7-D3D8-748A-E2A89D8A40FC}"/>
          </ac:picMkLst>
        </pc:picChg>
      </pc:sldChg>
      <pc:sldChg chg="addSp delSp modSp new mod ord modClrScheme chgLayout">
        <pc:chgData name="Jankees den Otter" userId="45164e2d-bd72-4cb9-860e-913f35c6e7ee" providerId="ADAL" clId="{8B4F398B-7DF9-4AEA-9F7D-30BFA2CDB200}" dt="2023-02-02T17:56:44.970" v="214" actId="1076"/>
        <pc:sldMkLst>
          <pc:docMk/>
          <pc:sldMk cId="1774442062" sldId="272"/>
        </pc:sldMkLst>
        <pc:spChg chg="mod ord">
          <ac:chgData name="Jankees den Otter" userId="45164e2d-bd72-4cb9-860e-913f35c6e7ee" providerId="ADAL" clId="{8B4F398B-7DF9-4AEA-9F7D-30BFA2CDB200}" dt="2023-02-02T17:56:08.649" v="213" actId="700"/>
          <ac:spMkLst>
            <pc:docMk/>
            <pc:sldMk cId="1774442062" sldId="272"/>
            <ac:spMk id="2" creationId="{13B196B7-EF32-E5F6-4A70-C7EE8C496671}"/>
          </ac:spMkLst>
        </pc:spChg>
        <pc:spChg chg="mod ord">
          <ac:chgData name="Jankees den Otter" userId="45164e2d-bd72-4cb9-860e-913f35c6e7ee" providerId="ADAL" clId="{8B4F398B-7DF9-4AEA-9F7D-30BFA2CDB200}" dt="2023-02-02T17:56:08.649" v="213" actId="700"/>
          <ac:spMkLst>
            <pc:docMk/>
            <pc:sldMk cId="1774442062" sldId="272"/>
            <ac:spMk id="3" creationId="{7F79C501-8C39-6762-F0D6-87233E1BE221}"/>
          </ac:spMkLst>
        </pc:spChg>
        <pc:spChg chg="add del mod ord">
          <ac:chgData name="Jankees den Otter" userId="45164e2d-bd72-4cb9-860e-913f35c6e7ee" providerId="ADAL" clId="{8B4F398B-7DF9-4AEA-9F7D-30BFA2CDB200}" dt="2023-02-02T17:56:08.649" v="213" actId="700"/>
          <ac:spMkLst>
            <pc:docMk/>
            <pc:sldMk cId="1774442062" sldId="272"/>
            <ac:spMk id="5" creationId="{494F6D61-E6D3-E751-F8E3-6B3226EA301D}"/>
          </ac:spMkLst>
        </pc:spChg>
        <pc:picChg chg="add mod">
          <ac:chgData name="Jankees den Otter" userId="45164e2d-bd72-4cb9-860e-913f35c6e7ee" providerId="ADAL" clId="{8B4F398B-7DF9-4AEA-9F7D-30BFA2CDB200}" dt="2023-02-02T17:56:44.970" v="214" actId="1076"/>
          <ac:picMkLst>
            <pc:docMk/>
            <pc:sldMk cId="1774442062" sldId="272"/>
            <ac:picMk id="4" creationId="{FD54E0BC-1875-C7C2-7A7C-C32E64A5135A}"/>
          </ac:picMkLst>
        </pc:picChg>
      </pc:sldChg>
      <pc:sldChg chg="modSp new mod ord">
        <pc:chgData name="Jankees den Otter" userId="45164e2d-bd72-4cb9-860e-913f35c6e7ee" providerId="ADAL" clId="{8B4F398B-7DF9-4AEA-9F7D-30BFA2CDB200}" dt="2023-02-02T18:00:23.942" v="274" actId="113"/>
        <pc:sldMkLst>
          <pc:docMk/>
          <pc:sldMk cId="1268186219" sldId="273"/>
        </pc:sldMkLst>
        <pc:spChg chg="mod">
          <ac:chgData name="Jankees den Otter" userId="45164e2d-bd72-4cb9-860e-913f35c6e7ee" providerId="ADAL" clId="{8B4F398B-7DF9-4AEA-9F7D-30BFA2CDB200}" dt="2023-02-02T17:59:03.586" v="251" actId="14100"/>
          <ac:spMkLst>
            <pc:docMk/>
            <pc:sldMk cId="1268186219" sldId="273"/>
            <ac:spMk id="2" creationId="{ECD90206-493E-8B4B-2A59-8417AA77DF8F}"/>
          </ac:spMkLst>
        </pc:spChg>
        <pc:spChg chg="mod">
          <ac:chgData name="Jankees den Otter" userId="45164e2d-bd72-4cb9-860e-913f35c6e7ee" providerId="ADAL" clId="{8B4F398B-7DF9-4AEA-9F7D-30BFA2CDB200}" dt="2023-02-02T18:00:23.942" v="274" actId="113"/>
          <ac:spMkLst>
            <pc:docMk/>
            <pc:sldMk cId="1268186219" sldId="273"/>
            <ac:spMk id="3" creationId="{65AD295A-E446-5733-5ACD-26A409C00DBF}"/>
          </ac:spMkLst>
        </pc:spChg>
      </pc:sldChg>
      <pc:sldChg chg="modSp new mod">
        <pc:chgData name="Jankees den Otter" userId="45164e2d-bd72-4cb9-860e-913f35c6e7ee" providerId="ADAL" clId="{8B4F398B-7DF9-4AEA-9F7D-30BFA2CDB200}" dt="2023-02-02T18:02:38.963" v="330" actId="20577"/>
        <pc:sldMkLst>
          <pc:docMk/>
          <pc:sldMk cId="730158010" sldId="274"/>
        </pc:sldMkLst>
        <pc:spChg chg="mod">
          <ac:chgData name="Jankees den Otter" userId="45164e2d-bd72-4cb9-860e-913f35c6e7ee" providerId="ADAL" clId="{8B4F398B-7DF9-4AEA-9F7D-30BFA2CDB200}" dt="2023-02-02T18:01:16.131" v="280" actId="122"/>
          <ac:spMkLst>
            <pc:docMk/>
            <pc:sldMk cId="730158010" sldId="274"/>
            <ac:spMk id="2" creationId="{D145F2C7-8928-3D67-BC09-3A2782A31D6A}"/>
          </ac:spMkLst>
        </pc:spChg>
        <pc:spChg chg="mod">
          <ac:chgData name="Jankees den Otter" userId="45164e2d-bd72-4cb9-860e-913f35c6e7ee" providerId="ADAL" clId="{8B4F398B-7DF9-4AEA-9F7D-30BFA2CDB200}" dt="2023-02-02T18:02:38.963" v="330" actId="20577"/>
          <ac:spMkLst>
            <pc:docMk/>
            <pc:sldMk cId="730158010" sldId="274"/>
            <ac:spMk id="3" creationId="{3CC3BE37-0620-D223-E1E4-264B148EEA3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7BCA2-04D2-427B-B509-B50011A960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889237-F957-42D1-84CF-D81F1DD1314E}">
      <dgm:prSet/>
      <dgm:spPr/>
      <dgm:t>
        <a:bodyPr/>
        <a:lstStyle/>
        <a:p>
          <a:r>
            <a:rPr lang="nl-NL" b="1"/>
            <a:t>Containmentpolitiek</a:t>
          </a:r>
          <a:r>
            <a:rPr lang="nl-NL"/>
            <a:t> = Trumanleer = Trumandoctrine</a:t>
          </a:r>
          <a:endParaRPr lang="en-US"/>
        </a:p>
      </dgm:t>
    </dgm:pt>
    <dgm:pt modelId="{5077C3A5-E910-4F23-AB05-23DAAD9D5492}" type="parTrans" cxnId="{E43EBE96-D8AA-4E47-BC3C-0290195BC73A}">
      <dgm:prSet/>
      <dgm:spPr/>
      <dgm:t>
        <a:bodyPr/>
        <a:lstStyle/>
        <a:p>
          <a:endParaRPr lang="en-US"/>
        </a:p>
      </dgm:t>
    </dgm:pt>
    <dgm:pt modelId="{A335404F-4C16-43A4-86CA-BB37B5F100FD}" type="sibTrans" cxnId="{E43EBE96-D8AA-4E47-BC3C-0290195BC73A}">
      <dgm:prSet/>
      <dgm:spPr/>
      <dgm:t>
        <a:bodyPr/>
        <a:lstStyle/>
        <a:p>
          <a:endParaRPr lang="en-US"/>
        </a:p>
      </dgm:t>
    </dgm:pt>
    <dgm:pt modelId="{8C4C8C3F-DF8A-42C4-9B55-1258ACCF4AEF}">
      <dgm:prSet/>
      <dgm:spPr/>
      <dgm:t>
        <a:bodyPr/>
        <a:lstStyle/>
        <a:p>
          <a:r>
            <a:rPr lang="nl-NL"/>
            <a:t>Truman is na de 2</a:t>
          </a:r>
          <a:r>
            <a:rPr lang="nl-NL" baseline="30000"/>
            <a:t>e</a:t>
          </a:r>
          <a:r>
            <a:rPr lang="nl-NL"/>
            <a:t> Wereldoorlog president van de VS</a:t>
          </a:r>
          <a:endParaRPr lang="en-US"/>
        </a:p>
      </dgm:t>
    </dgm:pt>
    <dgm:pt modelId="{4638804D-A689-489E-9CAC-493F295A84A0}" type="parTrans" cxnId="{971FAFA4-A980-4A0E-BAD8-ACD95065C739}">
      <dgm:prSet/>
      <dgm:spPr/>
      <dgm:t>
        <a:bodyPr/>
        <a:lstStyle/>
        <a:p>
          <a:endParaRPr lang="en-US"/>
        </a:p>
      </dgm:t>
    </dgm:pt>
    <dgm:pt modelId="{ED747659-3099-4C23-8F87-97DFEFBABECA}" type="sibTrans" cxnId="{971FAFA4-A980-4A0E-BAD8-ACD95065C739}">
      <dgm:prSet/>
      <dgm:spPr/>
      <dgm:t>
        <a:bodyPr/>
        <a:lstStyle/>
        <a:p>
          <a:endParaRPr lang="en-US"/>
        </a:p>
      </dgm:t>
    </dgm:pt>
    <dgm:pt modelId="{1A85CB29-2843-4A72-96D9-0436783F68AF}">
      <dgm:prSet/>
      <dgm:spPr/>
      <dgm:t>
        <a:bodyPr/>
        <a:lstStyle/>
        <a:p>
          <a:r>
            <a:rPr lang="nl-NL" b="0" dirty="0"/>
            <a:t>Containmentpolitiek:</a:t>
          </a:r>
          <a:r>
            <a:rPr lang="nl-NL" b="1" dirty="0"/>
            <a:t> De VS belooft ieder land, dat vecht tegen het communisme, te helpen met hun strijd , zowel tegen buitenlandse - als binnenlandse vijanden.</a:t>
          </a:r>
          <a:endParaRPr lang="en-US" dirty="0"/>
        </a:p>
      </dgm:t>
    </dgm:pt>
    <dgm:pt modelId="{DCB8AD14-7B71-4692-81C3-458740ECB498}" type="parTrans" cxnId="{04FBF82D-15A8-487A-A2A7-08604055968F}">
      <dgm:prSet/>
      <dgm:spPr/>
      <dgm:t>
        <a:bodyPr/>
        <a:lstStyle/>
        <a:p>
          <a:endParaRPr lang="en-US"/>
        </a:p>
      </dgm:t>
    </dgm:pt>
    <dgm:pt modelId="{80D2FB99-B5B4-4802-8E67-0B2CD7896252}" type="sibTrans" cxnId="{04FBF82D-15A8-487A-A2A7-08604055968F}">
      <dgm:prSet/>
      <dgm:spPr/>
      <dgm:t>
        <a:bodyPr/>
        <a:lstStyle/>
        <a:p>
          <a:endParaRPr lang="en-US"/>
        </a:p>
      </dgm:t>
    </dgm:pt>
    <dgm:pt modelId="{1F202690-E15F-4E9A-A8E7-898B9DC95BA5}">
      <dgm:prSet/>
      <dgm:spPr/>
      <dgm:t>
        <a:bodyPr/>
        <a:lstStyle/>
        <a:p>
          <a:r>
            <a:rPr lang="nl-NL" b="1" dirty="0"/>
            <a:t>Containment </a:t>
          </a:r>
          <a:r>
            <a:rPr lang="nl-NL" dirty="0"/>
            <a:t>betekent indamming: </a:t>
          </a:r>
          <a:r>
            <a:rPr lang="nl-NL" b="1" dirty="0"/>
            <a:t>Verspreiding van het communisme moest voorkomen worden</a:t>
          </a:r>
          <a:endParaRPr lang="en-US" b="1" dirty="0"/>
        </a:p>
      </dgm:t>
    </dgm:pt>
    <dgm:pt modelId="{2891FB42-576C-4B6E-9D02-10FD62B9DC92}" type="parTrans" cxnId="{A3CA82D6-26F6-4F68-ABBB-DE88C20A0C00}">
      <dgm:prSet/>
      <dgm:spPr/>
      <dgm:t>
        <a:bodyPr/>
        <a:lstStyle/>
        <a:p>
          <a:endParaRPr lang="en-US"/>
        </a:p>
      </dgm:t>
    </dgm:pt>
    <dgm:pt modelId="{DA76AE30-9EB5-4B45-B085-1BCE08745707}" type="sibTrans" cxnId="{A3CA82D6-26F6-4F68-ABBB-DE88C20A0C00}">
      <dgm:prSet/>
      <dgm:spPr/>
      <dgm:t>
        <a:bodyPr/>
        <a:lstStyle/>
        <a:p>
          <a:endParaRPr lang="en-US"/>
        </a:p>
      </dgm:t>
    </dgm:pt>
    <dgm:pt modelId="{12EFBE5D-F114-417C-B6A7-F33F73F12EEB}" type="pres">
      <dgm:prSet presAssocID="{F6E7BCA2-04D2-427B-B509-B50011A96034}" presName="linear" presStyleCnt="0">
        <dgm:presLayoutVars>
          <dgm:animLvl val="lvl"/>
          <dgm:resizeHandles val="exact"/>
        </dgm:presLayoutVars>
      </dgm:prSet>
      <dgm:spPr/>
    </dgm:pt>
    <dgm:pt modelId="{BBA7B5E0-B99F-4AD3-9C8D-7864620115C8}" type="pres">
      <dgm:prSet presAssocID="{27889237-F957-42D1-84CF-D81F1DD131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702F20-6515-4F44-8367-77FA80EE0C43}" type="pres">
      <dgm:prSet presAssocID="{A335404F-4C16-43A4-86CA-BB37B5F100FD}" presName="spacer" presStyleCnt="0"/>
      <dgm:spPr/>
    </dgm:pt>
    <dgm:pt modelId="{30C6A2BE-4AEE-445C-8663-85BC82C2CF88}" type="pres">
      <dgm:prSet presAssocID="{8C4C8C3F-DF8A-42C4-9B55-1258ACCF4A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3068B7-2402-409B-9D1E-27661E7EE2D4}" type="pres">
      <dgm:prSet presAssocID="{ED747659-3099-4C23-8F87-97DFEFBABECA}" presName="spacer" presStyleCnt="0"/>
      <dgm:spPr/>
    </dgm:pt>
    <dgm:pt modelId="{DE54B7BF-4A51-452D-A0C4-747A097E181B}" type="pres">
      <dgm:prSet presAssocID="{1A85CB29-2843-4A72-96D9-0436783F68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BA65D8-B534-438D-A475-AFE95F5850FA}" type="pres">
      <dgm:prSet presAssocID="{80D2FB99-B5B4-4802-8E67-0B2CD7896252}" presName="spacer" presStyleCnt="0"/>
      <dgm:spPr/>
    </dgm:pt>
    <dgm:pt modelId="{FF89C3CF-0EAD-4C6E-BE8A-C4C65F6B0C5D}" type="pres">
      <dgm:prSet presAssocID="{1F202690-E15F-4E9A-A8E7-898B9DC95B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13A3A16-D6BB-4796-ACB1-6E8A5529AD35}" type="presOf" srcId="{1A85CB29-2843-4A72-96D9-0436783F68AF}" destId="{DE54B7BF-4A51-452D-A0C4-747A097E181B}" srcOrd="0" destOrd="0" presId="urn:microsoft.com/office/officeart/2005/8/layout/vList2"/>
    <dgm:cxn modelId="{04FBF82D-15A8-487A-A2A7-08604055968F}" srcId="{F6E7BCA2-04D2-427B-B509-B50011A96034}" destId="{1A85CB29-2843-4A72-96D9-0436783F68AF}" srcOrd="2" destOrd="0" parTransId="{DCB8AD14-7B71-4692-81C3-458740ECB498}" sibTransId="{80D2FB99-B5B4-4802-8E67-0B2CD7896252}"/>
    <dgm:cxn modelId="{E43EBE96-D8AA-4E47-BC3C-0290195BC73A}" srcId="{F6E7BCA2-04D2-427B-B509-B50011A96034}" destId="{27889237-F957-42D1-84CF-D81F1DD1314E}" srcOrd="0" destOrd="0" parTransId="{5077C3A5-E910-4F23-AB05-23DAAD9D5492}" sibTransId="{A335404F-4C16-43A4-86CA-BB37B5F100FD}"/>
    <dgm:cxn modelId="{971FAFA4-A980-4A0E-BAD8-ACD95065C739}" srcId="{F6E7BCA2-04D2-427B-B509-B50011A96034}" destId="{8C4C8C3F-DF8A-42C4-9B55-1258ACCF4AEF}" srcOrd="1" destOrd="0" parTransId="{4638804D-A689-489E-9CAC-493F295A84A0}" sibTransId="{ED747659-3099-4C23-8F87-97DFEFBABECA}"/>
    <dgm:cxn modelId="{7C4DCEBB-5C9E-4BC3-AF1C-9E40FF1E907D}" type="presOf" srcId="{F6E7BCA2-04D2-427B-B509-B50011A96034}" destId="{12EFBE5D-F114-417C-B6A7-F33F73F12EEB}" srcOrd="0" destOrd="0" presId="urn:microsoft.com/office/officeart/2005/8/layout/vList2"/>
    <dgm:cxn modelId="{A3CA82D6-26F6-4F68-ABBB-DE88C20A0C00}" srcId="{F6E7BCA2-04D2-427B-B509-B50011A96034}" destId="{1F202690-E15F-4E9A-A8E7-898B9DC95BA5}" srcOrd="3" destOrd="0" parTransId="{2891FB42-576C-4B6E-9D02-10FD62B9DC92}" sibTransId="{DA76AE30-9EB5-4B45-B085-1BCE08745707}"/>
    <dgm:cxn modelId="{65C923E0-E205-4770-92A1-8018CD3FE3CD}" type="presOf" srcId="{27889237-F957-42D1-84CF-D81F1DD1314E}" destId="{BBA7B5E0-B99F-4AD3-9C8D-7864620115C8}" srcOrd="0" destOrd="0" presId="urn:microsoft.com/office/officeart/2005/8/layout/vList2"/>
    <dgm:cxn modelId="{BF17C6FA-1A61-4111-9398-CB44F41FFB1C}" type="presOf" srcId="{1F202690-E15F-4E9A-A8E7-898B9DC95BA5}" destId="{FF89C3CF-0EAD-4C6E-BE8A-C4C65F6B0C5D}" srcOrd="0" destOrd="0" presId="urn:microsoft.com/office/officeart/2005/8/layout/vList2"/>
    <dgm:cxn modelId="{771E73FC-01A7-44AF-9BAB-3B489AB42458}" type="presOf" srcId="{8C4C8C3F-DF8A-42C4-9B55-1258ACCF4AEF}" destId="{30C6A2BE-4AEE-445C-8663-85BC82C2CF88}" srcOrd="0" destOrd="0" presId="urn:microsoft.com/office/officeart/2005/8/layout/vList2"/>
    <dgm:cxn modelId="{D249AB1C-A4ED-4EDE-A5BC-09B51720EA2C}" type="presParOf" srcId="{12EFBE5D-F114-417C-B6A7-F33F73F12EEB}" destId="{BBA7B5E0-B99F-4AD3-9C8D-7864620115C8}" srcOrd="0" destOrd="0" presId="urn:microsoft.com/office/officeart/2005/8/layout/vList2"/>
    <dgm:cxn modelId="{7513E86C-45C3-43F4-8CD0-36EFDCEAB632}" type="presParOf" srcId="{12EFBE5D-F114-417C-B6A7-F33F73F12EEB}" destId="{3F702F20-6515-4F44-8367-77FA80EE0C43}" srcOrd="1" destOrd="0" presId="urn:microsoft.com/office/officeart/2005/8/layout/vList2"/>
    <dgm:cxn modelId="{E32CBEAB-068E-47B2-9AAA-DA914BAD3293}" type="presParOf" srcId="{12EFBE5D-F114-417C-B6A7-F33F73F12EEB}" destId="{30C6A2BE-4AEE-445C-8663-85BC82C2CF88}" srcOrd="2" destOrd="0" presId="urn:microsoft.com/office/officeart/2005/8/layout/vList2"/>
    <dgm:cxn modelId="{FCB34646-FE06-4FE0-8A8C-3440FC52036D}" type="presParOf" srcId="{12EFBE5D-F114-417C-B6A7-F33F73F12EEB}" destId="{6B3068B7-2402-409B-9D1E-27661E7EE2D4}" srcOrd="3" destOrd="0" presId="urn:microsoft.com/office/officeart/2005/8/layout/vList2"/>
    <dgm:cxn modelId="{D04F8DEA-EFB7-4470-ACF9-1854D418A953}" type="presParOf" srcId="{12EFBE5D-F114-417C-B6A7-F33F73F12EEB}" destId="{DE54B7BF-4A51-452D-A0C4-747A097E181B}" srcOrd="4" destOrd="0" presId="urn:microsoft.com/office/officeart/2005/8/layout/vList2"/>
    <dgm:cxn modelId="{D6CEE465-7F45-4D42-9A43-8C246CD10A10}" type="presParOf" srcId="{12EFBE5D-F114-417C-B6A7-F33F73F12EEB}" destId="{C9BA65D8-B534-438D-A475-AFE95F5850FA}" srcOrd="5" destOrd="0" presId="urn:microsoft.com/office/officeart/2005/8/layout/vList2"/>
    <dgm:cxn modelId="{7A39B98A-BFF4-48E2-BBE3-C8CD65C4F370}" type="presParOf" srcId="{12EFBE5D-F114-417C-B6A7-F33F73F12EEB}" destId="{FF89C3CF-0EAD-4C6E-BE8A-C4C65F6B0C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7B5E0-B99F-4AD3-9C8D-7864620115C8}">
      <dsp:nvSpPr>
        <dsp:cNvPr id="0" name=""/>
        <dsp:cNvSpPr/>
      </dsp:nvSpPr>
      <dsp:spPr>
        <a:xfrm>
          <a:off x="0" y="664082"/>
          <a:ext cx="6391275" cy="94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/>
            <a:t>Containmentpolitiek</a:t>
          </a:r>
          <a:r>
            <a:rPr lang="nl-NL" sz="1700" kern="1200"/>
            <a:t> = Trumanleer = Trumandoctrine</a:t>
          </a:r>
          <a:endParaRPr lang="en-US" sz="1700" kern="1200"/>
        </a:p>
      </dsp:txBody>
      <dsp:txXfrm>
        <a:off x="46029" y="710111"/>
        <a:ext cx="6299217" cy="850852"/>
      </dsp:txXfrm>
    </dsp:sp>
    <dsp:sp modelId="{30C6A2BE-4AEE-445C-8663-85BC82C2CF88}">
      <dsp:nvSpPr>
        <dsp:cNvPr id="0" name=""/>
        <dsp:cNvSpPr/>
      </dsp:nvSpPr>
      <dsp:spPr>
        <a:xfrm>
          <a:off x="0" y="1655953"/>
          <a:ext cx="6391275" cy="942910"/>
        </a:xfrm>
        <a:prstGeom prst="roundRect">
          <a:avLst/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Truman is na de 2</a:t>
          </a:r>
          <a:r>
            <a:rPr lang="nl-NL" sz="1700" kern="1200" baseline="30000"/>
            <a:t>e</a:t>
          </a:r>
          <a:r>
            <a:rPr lang="nl-NL" sz="1700" kern="1200"/>
            <a:t> Wereldoorlog president van de VS</a:t>
          </a:r>
          <a:endParaRPr lang="en-US" sz="1700" kern="1200"/>
        </a:p>
      </dsp:txBody>
      <dsp:txXfrm>
        <a:off x="46029" y="1701982"/>
        <a:ext cx="6299217" cy="850852"/>
      </dsp:txXfrm>
    </dsp:sp>
    <dsp:sp modelId="{DE54B7BF-4A51-452D-A0C4-747A097E181B}">
      <dsp:nvSpPr>
        <dsp:cNvPr id="0" name=""/>
        <dsp:cNvSpPr/>
      </dsp:nvSpPr>
      <dsp:spPr>
        <a:xfrm>
          <a:off x="0" y="2647823"/>
          <a:ext cx="6391275" cy="942910"/>
        </a:xfrm>
        <a:prstGeom prst="roundRect">
          <a:avLst/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0" kern="1200" dirty="0"/>
            <a:t>Containmentpolitiek:</a:t>
          </a:r>
          <a:r>
            <a:rPr lang="nl-NL" sz="1700" b="1" kern="1200" dirty="0"/>
            <a:t> De VS belooft ieder land, dat vecht tegen het communisme, te helpen met hun strijd , zowel tegen buitenlandse - als binnenlandse vijanden.</a:t>
          </a:r>
          <a:endParaRPr lang="en-US" sz="1700" kern="1200" dirty="0"/>
        </a:p>
      </dsp:txBody>
      <dsp:txXfrm>
        <a:off x="46029" y="2693852"/>
        <a:ext cx="6299217" cy="850852"/>
      </dsp:txXfrm>
    </dsp:sp>
    <dsp:sp modelId="{FF89C3CF-0EAD-4C6E-BE8A-C4C65F6B0C5D}">
      <dsp:nvSpPr>
        <dsp:cNvPr id="0" name=""/>
        <dsp:cNvSpPr/>
      </dsp:nvSpPr>
      <dsp:spPr>
        <a:xfrm>
          <a:off x="0" y="3639693"/>
          <a:ext cx="6391275" cy="942910"/>
        </a:xfrm>
        <a:prstGeom prst="roundRect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Containment </a:t>
          </a:r>
          <a:r>
            <a:rPr lang="nl-NL" sz="1700" kern="1200" dirty="0"/>
            <a:t>betekent indamming: </a:t>
          </a:r>
          <a:r>
            <a:rPr lang="nl-NL" sz="1700" b="1" kern="1200" dirty="0"/>
            <a:t>Verspreiding van het communisme moest voorkomen worden</a:t>
          </a:r>
          <a:endParaRPr lang="en-US" sz="1700" b="1" kern="1200" dirty="0"/>
        </a:p>
      </dsp:txBody>
      <dsp:txXfrm>
        <a:off x="46029" y="3685722"/>
        <a:ext cx="6299217" cy="850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27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92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02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32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991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60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93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2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93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93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77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33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20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69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11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28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9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00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625" y="552450"/>
            <a:ext cx="11277600" cy="3095625"/>
          </a:xfrm>
        </p:spPr>
        <p:txBody>
          <a:bodyPr/>
          <a:lstStyle/>
          <a:p>
            <a:pPr algn="ctr"/>
            <a:r>
              <a:rPr lang="nl-NL" b="1" dirty="0"/>
              <a:t>6.1 VAN ONTSTAAN EN VERLOOP VAN </a:t>
            </a:r>
            <a:br>
              <a:rPr lang="nl-NL" b="1" dirty="0"/>
            </a:br>
            <a:r>
              <a:rPr lang="nl-NL" b="1" dirty="0"/>
              <a:t>DE KOUDE OORLOG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/>
              <a:t>HOOFDSTUK 5</a:t>
            </a:r>
          </a:p>
          <a:p>
            <a:pPr algn="ctr"/>
            <a:r>
              <a:rPr lang="nl-NL" b="1" dirty="0"/>
              <a:t>DE WERELD NA 1945</a:t>
            </a:r>
          </a:p>
        </p:txBody>
      </p:sp>
    </p:spTree>
    <p:extLst>
      <p:ext uri="{BB962C8B-B14F-4D97-AF65-F5344CB8AC3E}">
        <p14:creationId xmlns:p14="http://schemas.microsoft.com/office/powerpoint/2010/main" val="94872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WAPENWEDLOOP EN AFSCHRIKKING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499"/>
            <a:ext cx="12192000" cy="4416425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VS en SU hebben in 1955 bommen , die 1000x krachtiger zijn dan de bom op Hiroshima 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Zij blijven steeds meer en sterkere atoombommen =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kernwapens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en raketten bouwen =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Wapenwedloop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VS en SU zeggen wapens nodig te hebben om vrede te 									     garanderen: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Wederzijdse afschrikking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Theorie = Niemand durft kernwapens als 1e te gebruiken uit 									          angst om zelf vernietigd te worden</a:t>
            </a:r>
          </a:p>
          <a:p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Nadeel wapenwedloop: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is erg duur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Kernwapens kunnen altijd toch gebruikt worden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194" y="3365500"/>
            <a:ext cx="4651806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9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606056"/>
            <a:ext cx="8761413" cy="1070344"/>
          </a:xfrm>
        </p:spPr>
        <p:txBody>
          <a:bodyPr/>
          <a:lstStyle/>
          <a:p>
            <a:pPr algn="ctr"/>
            <a:r>
              <a:rPr lang="nl-NL" b="1" dirty="0"/>
              <a:t>DE BERLIJNSE MUUR</a:t>
            </a:r>
            <a:br>
              <a:rPr lang="nl-NL" b="1" dirty="0"/>
            </a:br>
            <a:r>
              <a:rPr lang="nl-NL" b="1" dirty="0"/>
              <a:t>1961-1989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Enige gat in IJzeren Gordijn is grens tussen Oost- en West-Berlijn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jaren 50 vluchten bijna 3 miljoen vooral jonge, 										         hoogopgeleide Oost-Duitsers naar het westen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Dit is slecht voor de toekomst van de DDR 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imago van het communisme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 13 augustus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1961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begint Oost-Duitsland met de 										                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bouw van de Berlijnse Muur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 vluchten te stoppen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06" y="3155989"/>
            <a:ext cx="4941794" cy="37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5423"/>
            <a:ext cx="8761413" cy="1080977"/>
          </a:xfrm>
        </p:spPr>
        <p:txBody>
          <a:bodyPr/>
          <a:lstStyle/>
          <a:p>
            <a:pPr algn="ctr"/>
            <a:r>
              <a:rPr lang="nl-NL" b="1" dirty="0"/>
              <a:t>DE CUBACRISIS</a:t>
            </a:r>
            <a:br>
              <a:rPr lang="nl-NL" b="1" dirty="0"/>
            </a:br>
            <a:r>
              <a:rPr lang="nl-NL" b="1" dirty="0"/>
              <a:t>1962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93576"/>
            <a:ext cx="12525153" cy="48006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1959		Communist Fidel Castro grijpt de macht op Cuba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             Castro wordt gesteund door de SU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1962		Cubacrisis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VS ontdekken dat SU kernwapens heeft                                                                                                			 geplaatst op Cuba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VS eisen dat SU kernwapens weghaalt en                                                                                                			  plaatsen marineschepen om Cuba om nieuwe 											   				  wapens te kunnen onderscheppen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VS en SU lijken op weg naar een kernoorlog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2256183"/>
            <a:ext cx="4864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74158"/>
            <a:ext cx="8761413" cy="1102242"/>
          </a:xfrm>
        </p:spPr>
        <p:txBody>
          <a:bodyPr/>
          <a:lstStyle/>
          <a:p>
            <a:pPr algn="ctr"/>
            <a:r>
              <a:rPr lang="nl-NL" b="1"/>
              <a:t>EINDE VAN DE CUBACRISIS</a:t>
            </a:r>
            <a:br>
              <a:rPr lang="nl-NL" b="1"/>
            </a:br>
            <a:r>
              <a:rPr lang="nl-NL" b="1"/>
              <a:t>1962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volgende afspraken worden gemaakt om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Cubacrisis op te lossen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SU haalt kernwapens weg van Cuba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VS beloven Cuba met rust te laten 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VS halen kernwapens uit Turkije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VS en SU krijgen hotline = directe telefoonverbinding 										                     om conflicten te voorkomen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3502959"/>
            <a:ext cx="5895975" cy="2857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53988" y="6360459"/>
            <a:ext cx="4464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PRESIDENT (VS) KENNDY 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OVERLEGT OVER DE CUBACRISIS</a:t>
            </a:r>
          </a:p>
        </p:txBody>
      </p:sp>
    </p:spTree>
    <p:extLst>
      <p:ext uri="{BB962C8B-B14F-4D97-AF65-F5344CB8AC3E}">
        <p14:creationId xmlns:p14="http://schemas.microsoft.com/office/powerpoint/2010/main" val="100570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5FEE0-0281-170B-B0DC-D90E64C9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BEGIN VAN DE KOUDE OORLOG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14D4E5-6B58-753B-63A0-9FE5006F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15800" cy="4483100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Direct na de 2</a:t>
            </a:r>
            <a:r>
              <a:rPr lang="nl-NL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Wereldoorlog begint de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Koude Oorlog, in 1945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Geen echte oorlog, maar een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ideologische strijd tussen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kapitalistische Westblok o.l.v. de V.S. en het communistische Oostblok o.l.v. de SU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Amerikaanse atoombommen op Japan zijn ook een waarschuwing voor de Sovjet Unie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Stalin brengt de Oost-Europese landen, bevrijd door de SU, onder zijn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invloedssfeer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Deze landen worden nu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satellietstaten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de SU; in al deze landen komen communistische regeringen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Oost-Europa bouwt een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IJzeren Gordijn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een grens van mijnen, tussen deze 2 delen reizen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Duitsland en Berlijn worden na de oorlog bezet en verdeeld in 4 zones door de SU, de VS, GB en Frankrijk</a:t>
            </a:r>
          </a:p>
        </p:txBody>
      </p:sp>
    </p:spTree>
    <p:extLst>
      <p:ext uri="{BB962C8B-B14F-4D97-AF65-F5344CB8AC3E}">
        <p14:creationId xmlns:p14="http://schemas.microsoft.com/office/powerpoint/2010/main" val="243166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7BF948-CBCF-A4A8-2EEB-3E693C66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EBEBEB"/>
                </a:solidFill>
              </a:rPr>
              <a:t>CONTAINMENT-POLITIEK</a:t>
            </a:r>
            <a:br>
              <a:rPr lang="nl-NL" sz="2800" b="1">
                <a:solidFill>
                  <a:srgbClr val="EBEBEB"/>
                </a:solidFill>
              </a:rPr>
            </a:br>
            <a:br>
              <a:rPr lang="nl-NL" sz="2800" b="1">
                <a:solidFill>
                  <a:srgbClr val="EBEBEB"/>
                </a:solidFill>
              </a:rPr>
            </a:br>
            <a:r>
              <a:rPr lang="nl-NL" sz="2800" b="1">
                <a:solidFill>
                  <a:srgbClr val="EBEBEB"/>
                </a:solidFill>
              </a:rPr>
              <a:t>1947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A46193D-B693-D5DF-475A-7366F01AC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12297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265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7E8AB56-819A-49B9-B5F6-C1096F69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57D528-A227-4B3B-9023-2F3D0781F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901DC2-8B37-4756-A389-A0681334D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78D4E0-3EA7-43AA-AE34-F34662B0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70AAAD-4EB0-43E3-8E4D-75F92B460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9D2068-B206-421D-91CC-778F558C6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0A61BF-A68C-44B8-90D9-A4FB9BAED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155D1C5-E5FE-48DE-8EA7-7BA3A72E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14D1785-2D2F-4A7B-B13B-570D681DC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E20AD47-8779-41F6-A0A5-0A36409AA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7AAA6D-9071-4CA2-BEC8-F5C2E8132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3A94EDD-AB7C-4C78-A68E-AFE4CF15B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90EF87B-F49A-E5B5-0DA3-BDFF44EA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60" y="571501"/>
            <a:ext cx="3682821" cy="1914524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MARSHALLPLAN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1948-1952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6332D-0BFD-BA0B-9B6E-D2F43C471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895600"/>
            <a:ext cx="3133726" cy="3124200"/>
          </a:xfrm>
        </p:spPr>
        <p:txBody>
          <a:bodyPr>
            <a:normAutofit/>
          </a:bodyPr>
          <a:lstStyle/>
          <a:p>
            <a:pPr eaLnBrk="1" hangingPunct="1"/>
            <a:endParaRPr lang="nl-NL" alt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Marshallplan</a:t>
            </a:r>
            <a:r>
              <a:rPr lang="nl-NL" alt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alt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Marshall-hulp</a:t>
            </a:r>
            <a:endParaRPr lang="nl-NL" alt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nl-NL" alt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 = het verwoeste Europa opbouwen 	      </a:t>
            </a:r>
            <a:r>
              <a:rPr lang="nl-NL" alt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dmv</a:t>
            </a:r>
            <a:r>
              <a:rPr lang="nl-NL" alt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Amerikaanse hulp, 1948-1952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Picture 5" descr="250px-George_Catlett_Marshall,_general_of_the_US_army">
            <a:extLst>
              <a:ext uri="{FF2B5EF4-FFF2-40B4-BE49-F238E27FC236}">
                <a16:creationId xmlns:a16="http://schemas.microsoft.com/office/drawing/2014/main" id="{4EC4BF87-03EC-F626-F87A-03973D394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r="-1" b="24760"/>
          <a:stretch/>
        </p:blipFill>
        <p:spPr bwMode="auto">
          <a:xfrm>
            <a:off x="5194607" y="803751"/>
            <a:ext cx="639153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EDC29B9-9A1E-484D-9BE4-A6BC330C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078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196B7-EF32-E5F6-4A70-C7EE8C49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b="1" dirty="0"/>
              <a:t>Andere doelen Marshallplan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79C501-8C39-6762-F0D6-87233E1B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pPr eaLnBrk="1" hangingPunct="1"/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Aan een welvarend Europa kunnen de  V.S. veel meer producten verkopen, dus meer geld verdienen.</a:t>
            </a: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Als de mensen in Europa niet in armoede leven, zullen ze ook niet snel het communisme gaan steunen.</a:t>
            </a:r>
          </a:p>
          <a:p>
            <a:endParaRPr lang="nl-NL" dirty="0"/>
          </a:p>
        </p:txBody>
      </p:sp>
      <p:pic>
        <p:nvPicPr>
          <p:cNvPr id="4" name="Picture 6" descr="203868903_c79ae45ac6">
            <a:extLst>
              <a:ext uri="{FF2B5EF4-FFF2-40B4-BE49-F238E27FC236}">
                <a16:creationId xmlns:a16="http://schemas.microsoft.com/office/drawing/2014/main" id="{FD54E0BC-1875-C7C2-7A7C-C32E64A5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0" y="3332891"/>
            <a:ext cx="5280660" cy="341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44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90206-493E-8B4B-2A59-8417AA77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7920"/>
            <a:ext cx="11239500" cy="728480"/>
          </a:xfrm>
        </p:spPr>
        <p:txBody>
          <a:bodyPr/>
          <a:lstStyle/>
          <a:p>
            <a:pPr algn="ctr"/>
            <a:r>
              <a:rPr lang="nl-NL" altLang="nl-NL" sz="3600" b="1" dirty="0"/>
              <a:t>Relatie Containmentpolitiek - Marshallplan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AD295A-E446-5733-5ACD-26A409C00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Marshallplan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is ook een middel om de verspreiding van het communisme tegen te gaan.</a:t>
            </a: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Marshallplan is dus een </a:t>
            </a:r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voorbeeld van de Containmentpolitiek 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in de praktijk.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818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5C3DF-7F6F-E7D7-BD8E-E3F2B5C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9459167" cy="1733550"/>
          </a:xfrm>
        </p:spPr>
        <p:txBody>
          <a:bodyPr/>
          <a:lstStyle/>
          <a:p>
            <a:pPr algn="ctr"/>
            <a:r>
              <a:rPr lang="nl-NL" altLang="nl-NL" sz="3600" b="1" dirty="0"/>
              <a:t>De Blokkade van Berlijn</a:t>
            </a:r>
            <a:br>
              <a:rPr lang="nl-NL" altLang="nl-NL" sz="3600" b="1" dirty="0"/>
            </a:br>
            <a:r>
              <a:rPr lang="nl-NL" altLang="nl-NL" sz="3600" b="1" dirty="0"/>
              <a:t>1948 - 1949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4CA1B-0456-3D0A-2479-9565D8EC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nl-NL" altLang="nl-NL" sz="7200" dirty="0">
                <a:latin typeface="Arial" panose="020B0604020202020204" pitchFamily="34" charset="0"/>
                <a:cs typeface="Arial" panose="020B0604020202020204" pitchFamily="34" charset="0"/>
              </a:rPr>
              <a:t>Stalin wilde het westen dwingen om West-Berlijn te verlaten en over te dragen aan de Sovjet-Unie. </a:t>
            </a:r>
          </a:p>
          <a:p>
            <a:pPr eaLnBrk="1" hangingPunct="1"/>
            <a:r>
              <a:rPr lang="nl-NL" altLang="nl-NL" sz="7200" dirty="0">
                <a:latin typeface="Arial" panose="020B0604020202020204" pitchFamily="34" charset="0"/>
                <a:cs typeface="Arial" panose="020B0604020202020204" pitchFamily="34" charset="0"/>
              </a:rPr>
              <a:t>West-Berlijn lag in de oostelijke bezettingszone van de Sovjet-Unie.</a:t>
            </a:r>
          </a:p>
          <a:p>
            <a:pPr eaLnBrk="1" hangingPunct="1"/>
            <a:endParaRPr lang="nl-NL" altLang="nl-N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sz="7200" dirty="0">
                <a:latin typeface="Arial" panose="020B0604020202020204" pitchFamily="34" charset="0"/>
                <a:cs typeface="Arial" panose="020B0604020202020204" pitchFamily="34" charset="0"/>
              </a:rPr>
              <a:t>Stalin sluit alle (spoor)wegen af voor de Westerse landen en sluit de 											 luchthavens: </a:t>
            </a:r>
            <a:r>
              <a:rPr lang="nl-NL" altLang="nl-NL" sz="7200" b="1" dirty="0">
                <a:latin typeface="Arial" panose="020B0604020202020204" pitchFamily="34" charset="0"/>
                <a:cs typeface="Arial" panose="020B0604020202020204" pitchFamily="34" charset="0"/>
              </a:rPr>
              <a:t>de Blokkade van Berlijn</a:t>
            </a:r>
          </a:p>
          <a:p>
            <a:pPr eaLnBrk="1" hangingPunct="1"/>
            <a:endParaRPr lang="nl-NL" altLang="nl-N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7200" dirty="0">
                <a:latin typeface="Arial" panose="020B0604020202020204" pitchFamily="34" charset="0"/>
                <a:cs typeface="Arial" panose="020B0604020202020204" pitchFamily="34" charset="0"/>
              </a:rPr>
              <a:t>Het westen geeft West-Berlijn niet op en start een Luchtbrug:</a:t>
            </a:r>
          </a:p>
          <a:p>
            <a:r>
              <a:rPr lang="nl-NL" altLang="nl-NL" sz="7200" dirty="0">
                <a:latin typeface="Arial" panose="020B0604020202020204" pitchFamily="34" charset="0"/>
                <a:cs typeface="Arial" panose="020B0604020202020204" pitchFamily="34" charset="0"/>
              </a:rPr>
              <a:t>11 maanden lang landen 1300 vliegtuigen per dag in West-Berlijn om 	</a:t>
            </a:r>
          </a:p>
          <a:p>
            <a:pPr marL="0" indent="0" eaLnBrk="1" hangingPunct="1">
              <a:buNone/>
            </a:pPr>
            <a:r>
              <a:rPr lang="nl-NL" altLang="nl-NL" sz="7200" dirty="0">
                <a:latin typeface="Arial" panose="020B0604020202020204" pitchFamily="34" charset="0"/>
                <a:cs typeface="Arial" panose="020B0604020202020204" pitchFamily="34" charset="0"/>
              </a:rPr>
              <a:t>        alles te brengen wat de mensen daar nodig hebben </a:t>
            </a:r>
          </a:p>
          <a:p>
            <a:pPr marL="0" indent="0" eaLnBrk="1" hangingPunct="1">
              <a:buNone/>
            </a:pPr>
            <a:endParaRPr lang="nl-NL" altLang="nl-N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7200" b="1" dirty="0">
                <a:latin typeface="Arial" panose="020B0604020202020204" pitchFamily="34" charset="0"/>
                <a:cs typeface="Arial" panose="020B0604020202020204" pitchFamily="34" charset="0"/>
              </a:rPr>
              <a:t>De Blokkade heeft geen effect door de luchtbrug van het westen.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7200" b="1" dirty="0">
                <a:latin typeface="Arial" panose="020B0604020202020204" pitchFamily="34" charset="0"/>
                <a:cs typeface="Arial" panose="020B0604020202020204" pitchFamily="34" charset="0"/>
              </a:rPr>
              <a:t>Na elf maanden heft Stalin de Blokkade op.</a:t>
            </a:r>
          </a:p>
          <a:p>
            <a:pPr marL="0" indent="0" eaLnBrk="1" hangingPunct="1">
              <a:buNone/>
            </a:pPr>
            <a:endParaRPr lang="nl-NL" altLang="nl-NL" sz="6400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lvl="8"/>
            <a:endParaRPr lang="nl-NL" dirty="0"/>
          </a:p>
          <a:p>
            <a:pPr lvl="8"/>
            <a:r>
              <a:rPr lang="nl-NL" sz="1600" dirty="0"/>
              <a:t>Luchtbrug van Berlijn</a:t>
            </a:r>
          </a:p>
        </p:txBody>
      </p:sp>
      <p:pic>
        <p:nvPicPr>
          <p:cNvPr id="4" name="Picture 6" descr="rosinenbomber">
            <a:extLst>
              <a:ext uri="{FF2B5EF4-FFF2-40B4-BE49-F238E27FC236}">
                <a16:creationId xmlns:a16="http://schemas.microsoft.com/office/drawing/2014/main" id="{1E3DBDD1-3A07-2749-1872-58E85486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94" y="3324225"/>
            <a:ext cx="3802062" cy="34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45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5F2C7-8928-3D67-BC09-3A2782A3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b="1" dirty="0"/>
              <a:t>Gevolgen van de Blokkade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3BE37-0620-D223-E1E4-264B148E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3416300"/>
          </a:xfrm>
        </p:spPr>
        <p:txBody>
          <a:bodyPr/>
          <a:lstStyle/>
          <a:p>
            <a:pPr eaLnBrk="1" hangingPunct="1"/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1949 oprichting BRD = West-Duitsland</a:t>
            </a:r>
          </a:p>
          <a:p>
            <a:pPr eaLnBrk="1" hangingPunct="1"/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1949 oprichting DDR = Oost-Duitsland</a:t>
            </a:r>
          </a:p>
          <a:p>
            <a:pPr eaLnBrk="1" hangingPunct="1">
              <a:buFontTx/>
              <a:buNone/>
            </a:pPr>
            <a:endParaRPr lang="nl-NL" alt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1949 oprichting NAVO = Noord-Atlantische Verdragsorganisatie = westelijke verdedigingsorganisatie</a:t>
            </a:r>
          </a:p>
          <a:p>
            <a:pPr eaLnBrk="1" hangingPunct="1"/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1955 oprichting Warschaupact = oostelijke verdedigingsorganisatie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015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10364"/>
            <a:ext cx="8761413" cy="1339702"/>
          </a:xfrm>
        </p:spPr>
        <p:txBody>
          <a:bodyPr/>
          <a:lstStyle/>
          <a:p>
            <a:pPr algn="ctr"/>
            <a:r>
              <a:rPr lang="nl-NL" b="1" dirty="0"/>
              <a:t>ANGST VOOR HET COMMUNISME</a:t>
            </a:r>
            <a:br>
              <a:rPr lang="nl-NL" b="1" dirty="0"/>
            </a:br>
            <a:r>
              <a:rPr lang="nl-NL" b="1" dirty="0"/>
              <a:t>1949-1953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1949		SU ontwikkelt 1</a:t>
            </a:r>
            <a:r>
              <a:rPr lang="nl-NL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atoombom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1950		Noord-Korea valt met hulp van SU kapitalistische Zuid-Korea aan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Europese communistische leiders praten in openbaar over aanval op het westen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1953 Stalin overlijdt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Opvolger is Nikita Chroesjtjov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Einde van ergste onderdrukking, maar nog steeds													censuur en geen vrijheid van meningsuiting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7" y="3791148"/>
            <a:ext cx="4100623" cy="306685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98781" y="6400800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CHROESJTSJOV</a:t>
            </a:r>
          </a:p>
        </p:txBody>
      </p:sp>
    </p:spTree>
    <p:extLst>
      <p:ext uri="{BB962C8B-B14F-4D97-AF65-F5344CB8AC3E}">
        <p14:creationId xmlns:p14="http://schemas.microsoft.com/office/powerpoint/2010/main" val="1975790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867</Words>
  <Application>Microsoft Office PowerPoint</Application>
  <PresentationFormat>Breedbeeld</PresentationFormat>
  <Paragraphs>96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Ion-directiekamer</vt:lpstr>
      <vt:lpstr>6.1 VAN ONTSTAAN EN VERLOOP VAN  DE KOUDE OORLOG</vt:lpstr>
      <vt:lpstr>BEGIN VAN DE KOUDE OORLOG</vt:lpstr>
      <vt:lpstr>CONTAINMENT-POLITIEK  1947</vt:lpstr>
      <vt:lpstr>MARSHALLPLAN  1948-1952</vt:lpstr>
      <vt:lpstr>Andere doelen Marshallplan</vt:lpstr>
      <vt:lpstr>Relatie Containmentpolitiek - Marshallplan</vt:lpstr>
      <vt:lpstr>De Blokkade van Berlijn 1948 - 1949</vt:lpstr>
      <vt:lpstr>Gevolgen van de Blokkade</vt:lpstr>
      <vt:lpstr>ANGST VOOR HET COMMUNISME 1949-1953</vt:lpstr>
      <vt:lpstr>WAPENWEDLOOP EN AFSCHRIKKING</vt:lpstr>
      <vt:lpstr>DE BERLIJNSE MUUR 1961-1989</vt:lpstr>
      <vt:lpstr>DE CUBACRISIS 1962</vt:lpstr>
      <vt:lpstr>EINDE VAN DE CUBACRISIS 1962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 VAN ONTSTAAN EN VERLOOP VAN  DE KOUDE OORLOG</dc:title>
  <dc:creator>Jankees den Otter</dc:creator>
  <cp:lastModifiedBy>Jankees den Otter</cp:lastModifiedBy>
  <cp:revision>1</cp:revision>
  <dcterms:created xsi:type="dcterms:W3CDTF">2023-02-02T10:12:57Z</dcterms:created>
  <dcterms:modified xsi:type="dcterms:W3CDTF">2023-02-03T13:34:28Z</dcterms:modified>
</cp:coreProperties>
</file>